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1683" r:id="rId4"/>
    <p:sldId id="272" r:id="rId5"/>
    <p:sldId id="259" r:id="rId6"/>
    <p:sldId id="257" r:id="rId7"/>
    <p:sldId id="260" r:id="rId8"/>
    <p:sldId id="1684" r:id="rId9"/>
    <p:sldId id="261" r:id="rId10"/>
    <p:sldId id="1618" r:id="rId11"/>
    <p:sldId id="1619" r:id="rId12"/>
    <p:sldId id="262" r:id="rId13"/>
    <p:sldId id="263" r:id="rId14"/>
    <p:sldId id="264" r:id="rId15"/>
    <p:sldId id="265" r:id="rId16"/>
    <p:sldId id="266" r:id="rId17"/>
    <p:sldId id="1630" r:id="rId18"/>
    <p:sldId id="1631" r:id="rId19"/>
    <p:sldId id="1632" r:id="rId20"/>
    <p:sldId id="1633" r:id="rId21"/>
    <p:sldId id="1634" r:id="rId22"/>
    <p:sldId id="1635" r:id="rId23"/>
    <p:sldId id="1638" r:id="rId24"/>
    <p:sldId id="269" r:id="rId25"/>
    <p:sldId id="1620" r:id="rId26"/>
    <p:sldId id="270" r:id="rId27"/>
    <p:sldId id="267" r:id="rId28"/>
    <p:sldId id="268" r:id="rId29"/>
    <p:sldId id="271" r:id="rId30"/>
    <p:sldId id="1675" r:id="rId31"/>
    <p:sldId id="1676" r:id="rId32"/>
    <p:sldId id="1677" r:id="rId33"/>
    <p:sldId id="1678" r:id="rId34"/>
    <p:sldId id="1679" r:id="rId35"/>
    <p:sldId id="1680" r:id="rId36"/>
    <p:sldId id="1681" r:id="rId37"/>
    <p:sldId id="1682" r:id="rId3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72"/>
  </p:normalViewPr>
  <p:slideViewPr>
    <p:cSldViewPr snapToGrid="0" snapToObjects="1">
      <p:cViewPr varScale="1">
        <p:scale>
          <a:sx n="117" d="100"/>
          <a:sy n="117" d="100"/>
        </p:scale>
        <p:origin x="17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7A58-7B26-5F4C-8671-3C5BFCD11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“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”. 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Presupunerea pe care se bazează modelul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un pattern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absent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Edit (</a:t>
            </a:r>
            <a:r>
              <a:rPr lang="en-US" sz="2800" b="1" dirty="0" err="1"/>
              <a:t>Levenshtein</a:t>
            </a:r>
            <a:r>
              <a:rPr lang="en-US" sz="2800" b="1" dirty="0"/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Hamming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clasificator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De </a:t>
            </a:r>
            <a:r>
              <a:rPr lang="en-US" sz="2800" b="1" dirty="0" err="1"/>
              <a:t>exemplu</a:t>
            </a:r>
            <a:r>
              <a:rPr lang="en-US" sz="2800" b="1" dirty="0"/>
              <a:t> </a:t>
            </a: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Euclidiană</a:t>
            </a:r>
            <a:endParaRPr lang="en-US" sz="2800" b="1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Prezicem</a:t>
            </a:r>
            <a:r>
              <a:rPr lang="en-US" sz="2800" b="1" dirty="0"/>
              <a:t> </a:t>
            </a:r>
            <a:r>
              <a:rPr lang="en-US" sz="2800" b="1" dirty="0" err="1"/>
              <a:t>eticheta</a:t>
            </a:r>
            <a:r>
              <a:rPr lang="en-US" sz="2800" b="1" dirty="0"/>
              <a:t> </a:t>
            </a:r>
            <a:r>
              <a:rPr lang="en-US" sz="2800" b="1" dirty="0" err="1"/>
              <a:t>celui</a:t>
            </a:r>
            <a:r>
              <a:rPr lang="en-US" sz="2800" b="1" dirty="0"/>
              <a:t> </a:t>
            </a:r>
            <a:r>
              <a:rPr lang="en-US" sz="2800" b="1" dirty="0" err="1"/>
              <a:t>mai</a:t>
            </a:r>
            <a:r>
              <a:rPr lang="en-US" sz="2800" b="1" dirty="0"/>
              <a:t> </a:t>
            </a:r>
            <a:r>
              <a:rPr lang="en-US" sz="2800" b="1" dirty="0" err="1"/>
              <a:t>apropiat</a:t>
            </a:r>
            <a:r>
              <a:rPr lang="en-US" sz="2800" b="1" dirty="0"/>
              <a:t> </a:t>
            </a:r>
            <a:r>
              <a:rPr lang="en-US" sz="2800" b="1" dirty="0" err="1"/>
              <a:t>vecin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lidiană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280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687240" y="5063971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547574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Manhattan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280" t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o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Euclidiană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Manhattan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respectă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inegalitatea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triunghiului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și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utilă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probleme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clasificare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cu date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categorice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secvențe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ADN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Câte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componente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diferă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între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doi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 r="-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Levenshtein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utilă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șiruri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text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ADN),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modificări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inserare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ștergere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înlocuire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obiect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de-al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doilea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de </a:t>
            </a:r>
            <a:r>
              <a:rPr lang="en-US" dirty="0" err="1"/>
              <a:t>regresie</a:t>
            </a:r>
            <a:endParaRPr lang="en-US" dirty="0"/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82" y="2852"/>
              <a:ext cx="901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50" y="3499"/>
              <a:ext cx="769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84" y="2773"/>
              <a:ext cx="794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Output-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559545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Avantaje și proprietăți ale modelului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ajustat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(k)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k,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etodă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Dezavantaje ale modelului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înseamnă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uclidiană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computațional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parcurgem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întreg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testării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alternative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evitarea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Partiționarea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k-d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Suferă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(Curse of dimensionality)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deseori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date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mari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tonuri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200x200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pixeli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lucrăm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40.000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color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reprezentate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RGB),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dimensionalitatea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120.000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1D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77288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2D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24195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43346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511235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84665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4978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3D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125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t="-10256" b="-8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53538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407323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7521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48642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613760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68530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36418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50984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74966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3112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99010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7244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37558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mare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descriu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datele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sistemul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foarte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antrenare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învăța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model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generalizeze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aceste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date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disponibile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 r="-15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măsură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ajungem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Adăugarea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păstrând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setului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degradează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Numărul</a:t>
            </a:r>
            <a:r>
              <a:rPr lang="en-US" sz="2000" dirty="0"/>
              <a:t> </a:t>
            </a:r>
            <a:r>
              <a:rPr lang="en-US" sz="2000" dirty="0" err="1"/>
              <a:t>optim</a:t>
            </a:r>
            <a:r>
              <a:rPr lang="en-US" sz="2000" dirty="0"/>
              <a:t> de </a:t>
            </a:r>
            <a:r>
              <a:rPr lang="en-US" sz="2000" dirty="0" err="1"/>
              <a:t>trăsături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Dimensiunea</a:t>
            </a:r>
            <a:r>
              <a:rPr lang="en-US" sz="2000" dirty="0"/>
              <a:t> </a:t>
            </a:r>
            <a:r>
              <a:rPr lang="en-US" sz="2000" dirty="0" err="1"/>
              <a:t>spațiului</a:t>
            </a:r>
            <a:r>
              <a:rPr lang="en-US" sz="2000" dirty="0"/>
              <a:t> de </a:t>
            </a:r>
            <a:r>
              <a:rPr lang="en-US" sz="2000" dirty="0" err="1"/>
              <a:t>trăsăsturi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Performanța</a:t>
            </a:r>
            <a:r>
              <a:rPr lang="en-US" sz="2000" dirty="0"/>
              <a:t> </a:t>
            </a:r>
            <a:r>
              <a:rPr lang="en-US" sz="2000" dirty="0" err="1"/>
              <a:t>clasificatorului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Creșterea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dimensiuni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al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unui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Euclidian,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implică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adăugarea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termeni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pozitivi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calculul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Euclidiene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cuvinte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deoarece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fix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devine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rar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puțin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dens)</a:t>
                </a: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odată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medie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rapid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urmare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atât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date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depăși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observații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devine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dificilă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deoarece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scade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probabilitatea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adevărat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similare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6766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Distanța</a:t>
            </a:r>
            <a:r>
              <a:rPr lang="en-US" sz="2000" dirty="0"/>
              <a:t> </a:t>
            </a:r>
            <a:r>
              <a:rPr lang="en-US" sz="2000" dirty="0" err="1"/>
              <a:t>medie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1000 de </a:t>
            </a:r>
            <a:r>
              <a:rPr lang="en-US" sz="2000" dirty="0" err="1"/>
              <a:t>puncte</a:t>
            </a:r>
            <a:r>
              <a:rPr lang="en-US" sz="2000" dirty="0"/>
              <a:t> din </a:t>
            </a:r>
            <a:r>
              <a:rPr lang="en-US" sz="2000" dirty="0" err="1"/>
              <a:t>cubul</a:t>
            </a:r>
            <a:r>
              <a:rPr lang="en-US" sz="2000" dirty="0"/>
              <a:t> </a:t>
            </a:r>
            <a:r>
              <a:rPr lang="en-US" sz="2000" dirty="0" err="1"/>
              <a:t>unitate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din exemple etichetate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2920" y="1411920"/>
            <a:ext cx="9071640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MSE):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7563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este eticheta exemplului de test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
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Atribuim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majoritară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3999" y="2230582"/>
            <a:ext cx="9230309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aleator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1-NN 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egalități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până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ca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80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în cazul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6588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diagramă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Voronoi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partiționat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regiuni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granțiele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training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28439</TotalTime>
  <Words>1320</Words>
  <Application>Microsoft Macintosh PowerPoint</Application>
  <PresentationFormat>Custom</PresentationFormat>
  <Paragraphs>227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ne trebuie pentru un clasificator bazat pe memorie?</vt:lpstr>
      <vt:lpstr>În cazul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pentru probleme de regresie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547</cp:revision>
  <dcterms:created xsi:type="dcterms:W3CDTF">2016-10-12T16:27:10Z</dcterms:created>
  <dcterms:modified xsi:type="dcterms:W3CDTF">2023-05-04T14:57:56Z</dcterms:modified>
  <dc:language>en-US</dc:language>
</cp:coreProperties>
</file>